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9260800" cy="21945600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560" y="-96"/>
      </p:cViewPr>
      <p:guideLst>
        <p:guide orient="horz" pos="6912"/>
        <p:guide pos="92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8BB1C61-8D7E-5E43-85E4-8A07E1636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37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884300-FFB2-5644-9B83-E6F2606E0DA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6817362"/>
            <a:ext cx="2487168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12435840"/>
            <a:ext cx="2048256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3470-079D-2047-851A-10CB7AB73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3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1B3FB-7D1E-9C4D-AF98-0D5964F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080" y="878843"/>
            <a:ext cx="6583680" cy="18724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3040" y="878843"/>
            <a:ext cx="19263360" cy="18724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E27C-4BB4-CA4A-ADD6-5786EDDF4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3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0364F-8AF5-2E45-8C44-FC70A70CB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14102082"/>
            <a:ext cx="24871680" cy="4358640"/>
          </a:xfrm>
        </p:spPr>
        <p:txBody>
          <a:bodyPr anchor="t"/>
          <a:lstStyle>
            <a:lvl1pPr algn="l">
              <a:defRPr sz="1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9301483"/>
            <a:ext cx="24871680" cy="4800598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30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CD64-0A29-1D46-8CE9-5A56ACA49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40" y="5120641"/>
            <a:ext cx="12923520" cy="14483082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4240" y="5120641"/>
            <a:ext cx="12923520" cy="14483082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BB3EF-74A7-8F4C-92BA-19FAED360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3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4912362"/>
            <a:ext cx="12928602" cy="204723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800" b="1"/>
            </a:lvl3pPr>
            <a:lvl4pPr marL="4389120" indent="0">
              <a:buNone/>
              <a:defRPr sz="5100" b="1"/>
            </a:lvl4pPr>
            <a:lvl5pPr marL="5852160" indent="0">
              <a:buNone/>
              <a:defRPr sz="5100" b="1"/>
            </a:lvl5pPr>
            <a:lvl6pPr marL="7315200" indent="0">
              <a:buNone/>
              <a:defRPr sz="5100" b="1"/>
            </a:lvl6pPr>
            <a:lvl7pPr marL="8778240" indent="0">
              <a:buNone/>
              <a:defRPr sz="5100" b="1"/>
            </a:lvl7pPr>
            <a:lvl8pPr marL="10241280" indent="0">
              <a:buNone/>
              <a:defRPr sz="5100" b="1"/>
            </a:lvl8pPr>
            <a:lvl9pPr marL="117043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6959600"/>
            <a:ext cx="12928602" cy="12644122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2" y="4912362"/>
            <a:ext cx="12933680" cy="204723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800" b="1"/>
            </a:lvl3pPr>
            <a:lvl4pPr marL="4389120" indent="0">
              <a:buNone/>
              <a:defRPr sz="5100" b="1"/>
            </a:lvl4pPr>
            <a:lvl5pPr marL="5852160" indent="0">
              <a:buNone/>
              <a:defRPr sz="5100" b="1"/>
            </a:lvl5pPr>
            <a:lvl6pPr marL="7315200" indent="0">
              <a:buNone/>
              <a:defRPr sz="5100" b="1"/>
            </a:lvl6pPr>
            <a:lvl7pPr marL="8778240" indent="0">
              <a:buNone/>
              <a:defRPr sz="5100" b="1"/>
            </a:lvl7pPr>
            <a:lvl8pPr marL="10241280" indent="0">
              <a:buNone/>
              <a:defRPr sz="5100" b="1"/>
            </a:lvl8pPr>
            <a:lvl9pPr marL="117043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2" y="6959600"/>
            <a:ext cx="12933680" cy="12644122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77C4-B263-FD43-9AF4-6CC40471C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0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E5974-9ED3-1E4F-B51F-55EF545B4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6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BD2C4-6CC5-8C44-B570-483B9E144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5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1" y="873760"/>
            <a:ext cx="9626602" cy="3718560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873761"/>
            <a:ext cx="16357600" cy="18729962"/>
          </a:xfrm>
        </p:spPr>
        <p:txBody>
          <a:bodyPr/>
          <a:lstStyle>
            <a:lvl1pPr>
              <a:defRPr sz="10200"/>
            </a:lvl1pPr>
            <a:lvl2pPr>
              <a:defRPr sz="9000"/>
            </a:lvl2pPr>
            <a:lvl3pPr>
              <a:defRPr sz="77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1" y="4592321"/>
            <a:ext cx="9626602" cy="15011402"/>
          </a:xfrm>
        </p:spPr>
        <p:txBody>
          <a:bodyPr/>
          <a:lstStyle>
            <a:lvl1pPr marL="0" indent="0">
              <a:buNone/>
              <a:defRPr sz="4500"/>
            </a:lvl1pPr>
            <a:lvl2pPr marL="1463040" indent="0">
              <a:buNone/>
              <a:defRPr sz="3800"/>
            </a:lvl2pPr>
            <a:lvl3pPr marL="2926080" indent="0">
              <a:buNone/>
              <a:defRPr sz="3200"/>
            </a:lvl3pPr>
            <a:lvl4pPr marL="4389120" indent="0">
              <a:buNone/>
              <a:defRPr sz="2900"/>
            </a:lvl4pPr>
            <a:lvl5pPr marL="5852160" indent="0">
              <a:buNone/>
              <a:defRPr sz="2900"/>
            </a:lvl5pPr>
            <a:lvl6pPr marL="7315200" indent="0">
              <a:buNone/>
              <a:defRPr sz="2900"/>
            </a:lvl6pPr>
            <a:lvl7pPr marL="8778240" indent="0">
              <a:buNone/>
              <a:defRPr sz="2900"/>
            </a:lvl7pPr>
            <a:lvl8pPr marL="10241280" indent="0">
              <a:buNone/>
              <a:defRPr sz="2900"/>
            </a:lvl8pPr>
            <a:lvl9pPr marL="11704320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F024F-8A79-7A44-A21F-AB196FC21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5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2" y="15361920"/>
            <a:ext cx="17556480" cy="1813562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2" y="1960880"/>
            <a:ext cx="17556480" cy="13167360"/>
          </a:xfrm>
        </p:spPr>
        <p:txBody>
          <a:bodyPr rtlCol="0">
            <a:normAutofit/>
          </a:bodyPr>
          <a:lstStyle>
            <a:lvl1pPr marL="0" indent="0">
              <a:buNone/>
              <a:defRPr sz="10200"/>
            </a:lvl1pPr>
            <a:lvl2pPr marL="1463040" indent="0">
              <a:buNone/>
              <a:defRPr sz="9000"/>
            </a:lvl2pPr>
            <a:lvl3pPr marL="2926080" indent="0">
              <a:buNone/>
              <a:defRPr sz="770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2" y="17175482"/>
            <a:ext cx="17556480" cy="2575558"/>
          </a:xfrm>
        </p:spPr>
        <p:txBody>
          <a:bodyPr/>
          <a:lstStyle>
            <a:lvl1pPr marL="0" indent="0">
              <a:buNone/>
              <a:defRPr sz="4500"/>
            </a:lvl1pPr>
            <a:lvl2pPr marL="1463040" indent="0">
              <a:buNone/>
              <a:defRPr sz="3800"/>
            </a:lvl2pPr>
            <a:lvl3pPr marL="2926080" indent="0">
              <a:buNone/>
              <a:defRPr sz="3200"/>
            </a:lvl3pPr>
            <a:lvl4pPr marL="4389120" indent="0">
              <a:buNone/>
              <a:defRPr sz="2900"/>
            </a:lvl4pPr>
            <a:lvl5pPr marL="5852160" indent="0">
              <a:buNone/>
              <a:defRPr sz="2900"/>
            </a:lvl5pPr>
            <a:lvl6pPr marL="7315200" indent="0">
              <a:buNone/>
              <a:defRPr sz="2900"/>
            </a:lvl6pPr>
            <a:lvl7pPr marL="8778240" indent="0">
              <a:buNone/>
              <a:defRPr sz="2900"/>
            </a:lvl7pPr>
            <a:lvl8pPr marL="10241280" indent="0">
              <a:buNone/>
              <a:defRPr sz="2900"/>
            </a:lvl8pPr>
            <a:lvl9pPr marL="11704320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22C49-5BE9-6A4A-BACD-53E83892A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4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1463675" y="879475"/>
            <a:ext cx="263334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92608" tIns="146304" rIns="292608" bIns="1463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5121275"/>
            <a:ext cx="26333450" cy="144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92608" tIns="146304" rIns="292608" bIns="146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675" y="20340638"/>
            <a:ext cx="6826250" cy="1168400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l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8075" y="20340638"/>
            <a:ext cx="9264650" cy="1168400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ctr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875" y="20340638"/>
            <a:ext cx="6826250" cy="1168400"/>
          </a:xfrm>
          <a:prstGeom prst="rect">
            <a:avLst/>
          </a:prstGeom>
        </p:spPr>
        <p:txBody>
          <a:bodyPr vert="horz" lIns="292608" tIns="146304" rIns="292608" bIns="146304" rtlCol="0" anchor="ctr"/>
          <a:lstStyle>
            <a:lvl1pPr algn="r">
              <a:defRPr sz="38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100C53DF-75FD-4A43-8E50-BA89BE7DA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462088" rtl="0" fontAlgn="base">
        <a:spcBef>
          <a:spcPct val="0"/>
        </a:spcBef>
        <a:spcAft>
          <a:spcPct val="0"/>
        </a:spcAft>
        <a:defRPr sz="141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1462088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096963" indent="-1096963" algn="l" defTabSz="1462088" rtl="0" fontAlgn="base">
        <a:spcBef>
          <a:spcPct val="20000"/>
        </a:spcBef>
        <a:spcAft>
          <a:spcPct val="0"/>
        </a:spcAft>
        <a:buFont typeface="Arial" charset="0"/>
        <a:buChar char="•"/>
        <a:defRPr sz="10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376488" indent="-914400" algn="l" defTabSz="1462088" rtl="0" fontAlgn="base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3657600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•"/>
        <a:defRPr sz="77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119688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–"/>
        <a:defRPr sz="6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6583363" indent="-730250" algn="l" defTabSz="1462088" rtl="0" fontAlgn="base">
        <a:spcBef>
          <a:spcPct val="20000"/>
        </a:spcBef>
        <a:spcAft>
          <a:spcPct val="0"/>
        </a:spcAft>
        <a:buFont typeface="Arial" charset="0"/>
        <a:buChar char="»"/>
        <a:defRPr sz="6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804672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146304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14630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Box 1"/>
          <p:cNvSpPr txBox="1">
            <a:spLocks noChangeArrowheads="1"/>
          </p:cNvSpPr>
          <p:nvPr/>
        </p:nvSpPr>
        <p:spPr bwMode="auto">
          <a:xfrm>
            <a:off x="304800" y="304800"/>
            <a:ext cx="28727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0">
                <a:latin typeface="Calibri" charset="0"/>
                <a:cs typeface="Calibri" charset="0"/>
              </a:rPr>
              <a:t>Title of Project</a:t>
            </a:r>
          </a:p>
        </p:txBody>
      </p:sp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304800" y="1654175"/>
            <a:ext cx="2865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>
                <a:latin typeface="Calibri" charset="0"/>
                <a:cs typeface="Calibri" charset="0"/>
              </a:rPr>
              <a:t>MIDN 1/C First TeamMember, MIDN 1/C Second TeamMember, MIDN 1/C Third TeamMember</a:t>
            </a:r>
          </a:p>
        </p:txBody>
      </p:sp>
      <p:sp>
        <p:nvSpPr>
          <p:cNvPr id="2051" name="TextBox 21"/>
          <p:cNvSpPr txBox="1">
            <a:spLocks noChangeArrowheads="1"/>
          </p:cNvSpPr>
          <p:nvPr/>
        </p:nvSpPr>
        <p:spPr bwMode="auto">
          <a:xfrm>
            <a:off x="381000" y="2416175"/>
            <a:ext cx="2865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>
                <a:latin typeface="Calibri" charset="0"/>
                <a:cs typeface="Calibri" charset="0"/>
              </a:rPr>
              <a:t>SA475A – Naval Applications of Operations Research – Capstone – Spring 2014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581400"/>
            <a:ext cx="9144000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The </a:t>
            </a:r>
            <a:r>
              <a:rPr lang="en-US" sz="4000" b="1" dirty="0" smtClean="0">
                <a:latin typeface="+mn-lt"/>
                <a:cs typeface="Arial" charset="0"/>
              </a:rPr>
              <a:t>Problem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53600" y="3581400"/>
            <a:ext cx="0" cy="17678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507200" y="3733800"/>
            <a:ext cx="0" cy="17678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058400" y="3581400"/>
            <a:ext cx="9144000" cy="68634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The Model / Algorithm, etc</a:t>
            </a:r>
            <a:r>
              <a:rPr lang="en-US" sz="4000" b="1" dirty="0" smtClean="0">
                <a:latin typeface="+mn-lt"/>
                <a:cs typeface="Arial" charset="0"/>
              </a:rPr>
              <a:t>.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735800" y="3581400"/>
            <a:ext cx="9144000" cy="93256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atin typeface="+mn-lt"/>
                <a:cs typeface="Arial" charset="0"/>
              </a:rPr>
              <a:t>Results and </a:t>
            </a:r>
            <a:r>
              <a:rPr lang="en-US" sz="4000" b="1" dirty="0" smtClean="0">
                <a:latin typeface="+mn-lt"/>
                <a:cs typeface="Arial" charset="0"/>
              </a:rPr>
              <a:t>Conclusions</a:t>
            </a: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 smtClean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  <a:p>
            <a:pPr algn="ctr">
              <a:defRPr/>
            </a:pPr>
            <a:endParaRPr lang="en-US" sz="4000" b="1" dirty="0">
              <a:latin typeface="+mn-lt"/>
              <a:cs typeface="Arial" charset="0"/>
            </a:endParaRPr>
          </a:p>
        </p:txBody>
      </p:sp>
      <p:sp>
        <p:nvSpPr>
          <p:cNvPr id="2057" name="TextBox 9"/>
          <p:cNvSpPr txBox="1">
            <a:spLocks noChangeArrowheads="1"/>
          </p:cNvSpPr>
          <p:nvPr/>
        </p:nvSpPr>
        <p:spPr bwMode="auto">
          <a:xfrm>
            <a:off x="10820400" y="10591800"/>
            <a:ext cx="7620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Remember to include </a:t>
            </a:r>
            <a:r>
              <a:rPr lang="en-US" dirty="0" smtClean="0"/>
              <a:t>visuals: maps, diagrams, photos, etc.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61</Words>
  <Application>Microsoft Macintosh PowerPoint</Application>
  <PresentationFormat>Custom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U.S. Naval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Weel</dc:creator>
  <cp:lastModifiedBy>Nelson Uhan</cp:lastModifiedBy>
  <cp:revision>14</cp:revision>
  <dcterms:created xsi:type="dcterms:W3CDTF">2009-02-03T03:19:31Z</dcterms:created>
  <dcterms:modified xsi:type="dcterms:W3CDTF">2014-04-09T01:20:48Z</dcterms:modified>
</cp:coreProperties>
</file>